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78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349" r:id="rId11"/>
    <p:sldId id="267" r:id="rId12"/>
    <p:sldId id="265" r:id="rId13"/>
    <p:sldId id="266" r:id="rId14"/>
    <p:sldId id="329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335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38" r:id="rId48"/>
    <p:sldId id="309" r:id="rId49"/>
    <p:sldId id="302" r:id="rId50"/>
    <p:sldId id="342" r:id="rId51"/>
    <p:sldId id="343" r:id="rId52"/>
    <p:sldId id="344" r:id="rId53"/>
    <p:sldId id="345" r:id="rId54"/>
    <p:sldId id="307" r:id="rId55"/>
    <p:sldId id="308" r:id="rId56"/>
    <p:sldId id="311" r:id="rId57"/>
    <p:sldId id="313" r:id="rId58"/>
    <p:sldId id="312" r:id="rId59"/>
    <p:sldId id="314" r:id="rId60"/>
    <p:sldId id="315" r:id="rId61"/>
    <p:sldId id="348" r:id="rId62"/>
    <p:sldId id="330" r:id="rId63"/>
    <p:sldId id="331" r:id="rId64"/>
    <p:sldId id="341" r:id="rId65"/>
    <p:sldId id="317" r:id="rId66"/>
    <p:sldId id="318" r:id="rId67"/>
    <p:sldId id="319" r:id="rId68"/>
    <p:sldId id="321" r:id="rId69"/>
    <p:sldId id="322" r:id="rId70"/>
    <p:sldId id="320" r:id="rId71"/>
    <p:sldId id="346" r:id="rId72"/>
    <p:sldId id="347" r:id="rId73"/>
    <p:sldId id="324" r:id="rId74"/>
    <p:sldId id="325" r:id="rId75"/>
    <p:sldId id="326" r:id="rId76"/>
    <p:sldId id="328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  <p14:sldId id="349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42"/>
            <p14:sldId id="343"/>
            <p14:sldId id="344"/>
            <p14:sldId id="345"/>
            <p14:sldId id="307"/>
            <p14:sldId id="308"/>
            <p14:sldId id="311"/>
            <p14:sldId id="313"/>
            <p14:sldId id="312"/>
            <p14:sldId id="314"/>
            <p14:sldId id="315"/>
            <p14:sldId id="348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0"/>
            <p14:sldId id="346"/>
            <p14:sldId id="347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45" autoAdjust="0"/>
    <p:restoredTop sz="96623" autoAdjust="0"/>
  </p:normalViewPr>
  <p:slideViewPr>
    <p:cSldViewPr snapToGrid="0">
      <p:cViewPr varScale="1">
        <p:scale>
          <a:sx n="123" d="100"/>
          <a:sy n="123" d="100"/>
        </p:scale>
        <p:origin x="378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ACE1BEF3-1DC5-4F4C-B2D4-9E6A5F0341B5}"/>
    <pc:docChg chg="undo custSel addSld modSld">
      <pc:chgData name="Jochen Mariën" userId="a4f8d9ed-3895-4365-b2d5-9432cb8a20d4" providerId="ADAL" clId="{ACE1BEF3-1DC5-4F4C-B2D4-9E6A5F0341B5}" dt="2019-10-22T07:15:20.963" v="45" actId="20577"/>
      <pc:docMkLst>
        <pc:docMk/>
      </pc:docMkLst>
      <pc:sldChg chg="modSp">
        <pc:chgData name="Jochen Mariën" userId="a4f8d9ed-3895-4365-b2d5-9432cb8a20d4" providerId="ADAL" clId="{ACE1BEF3-1DC5-4F4C-B2D4-9E6A5F0341B5}" dt="2019-10-21T11:50:40.194" v="2" actId="20577"/>
        <pc:sldMkLst>
          <pc:docMk/>
          <pc:sldMk cId="1315354409" sldId="278"/>
        </pc:sldMkLst>
        <pc:spChg chg="mod">
          <ac:chgData name="Jochen Mariën" userId="a4f8d9ed-3895-4365-b2d5-9432cb8a20d4" providerId="ADAL" clId="{ACE1BEF3-1DC5-4F4C-B2D4-9E6A5F0341B5}" dt="2019-10-21T11:50:40.194" v="2" actId="20577"/>
          <ac:spMkLst>
            <pc:docMk/>
            <pc:sldMk cId="1315354409" sldId="278"/>
            <ac:spMk id="3" creationId="{00000000-0000-0000-0000-000000000000}"/>
          </ac:spMkLst>
        </pc:spChg>
      </pc:sldChg>
      <pc:sldChg chg="delSp modSp modAnim">
        <pc:chgData name="Jochen Mariën" userId="a4f8d9ed-3895-4365-b2d5-9432cb8a20d4" providerId="ADAL" clId="{ACE1BEF3-1DC5-4F4C-B2D4-9E6A5F0341B5}" dt="2019-10-22T07:07:52.933" v="30"/>
        <pc:sldMkLst>
          <pc:docMk/>
          <pc:sldMk cId="1007942722" sldId="336"/>
        </pc:sldMkLst>
        <pc:picChg chg="del mod">
          <ac:chgData name="Jochen Mariën" userId="a4f8d9ed-3895-4365-b2d5-9432cb8a20d4" providerId="ADAL" clId="{ACE1BEF3-1DC5-4F4C-B2D4-9E6A5F0341B5}" dt="2019-10-22T07:07:52.933" v="30"/>
          <ac:picMkLst>
            <pc:docMk/>
            <pc:sldMk cId="1007942722" sldId="336"/>
            <ac:picMk id="5" creationId="{1A8B4585-B570-4F38-A073-D2609CAFABE5}"/>
          </ac:picMkLst>
        </pc:picChg>
      </pc:sldChg>
      <pc:sldChg chg="modSp">
        <pc:chgData name="Jochen Mariën" userId="a4f8d9ed-3895-4365-b2d5-9432cb8a20d4" providerId="ADAL" clId="{ACE1BEF3-1DC5-4F4C-B2D4-9E6A5F0341B5}" dt="2019-10-21T12:38:28.418" v="7"/>
        <pc:sldMkLst>
          <pc:docMk/>
          <pc:sldMk cId="1234744451" sldId="345"/>
        </pc:sldMkLst>
        <pc:spChg chg="mod">
          <ac:chgData name="Jochen Mariën" userId="a4f8d9ed-3895-4365-b2d5-9432cb8a20d4" providerId="ADAL" clId="{ACE1BEF3-1DC5-4F4C-B2D4-9E6A5F0341B5}" dt="2019-10-21T12:38:28.418" v="7"/>
          <ac:spMkLst>
            <pc:docMk/>
            <pc:sldMk cId="1234744451" sldId="345"/>
            <ac:spMk id="3" creationId="{2A39F41B-E07A-4B75-A012-C80C13E3D4DF}"/>
          </ac:spMkLst>
        </pc:spChg>
      </pc:sldChg>
      <pc:sldChg chg="addSp delSp modSp">
        <pc:chgData name="Jochen Mariën" userId="a4f8d9ed-3895-4365-b2d5-9432cb8a20d4" providerId="ADAL" clId="{ACE1BEF3-1DC5-4F4C-B2D4-9E6A5F0341B5}" dt="2019-10-22T07:15:20.963" v="45" actId="20577"/>
        <pc:sldMkLst>
          <pc:docMk/>
          <pc:sldMk cId="2210303829" sldId="346"/>
        </pc:sldMkLst>
        <pc:spChg chg="mod">
          <ac:chgData name="Jochen Mariën" userId="a4f8d9ed-3895-4365-b2d5-9432cb8a20d4" providerId="ADAL" clId="{ACE1BEF3-1DC5-4F4C-B2D4-9E6A5F0341B5}" dt="2019-10-22T07:15:14.183" v="44" actId="27636"/>
          <ac:spMkLst>
            <pc:docMk/>
            <pc:sldMk cId="2210303829" sldId="346"/>
            <ac:spMk id="3" creationId="{E9CE0E72-65D3-46CC-AC26-ABF5D200818C}"/>
          </ac:spMkLst>
        </pc:spChg>
        <pc:spChg chg="del mod">
          <ac:chgData name="Jochen Mariën" userId="a4f8d9ed-3895-4365-b2d5-9432cb8a20d4" providerId="ADAL" clId="{ACE1BEF3-1DC5-4F4C-B2D4-9E6A5F0341B5}" dt="2019-10-22T07:14:58.900" v="38" actId="478"/>
          <ac:spMkLst>
            <pc:docMk/>
            <pc:sldMk cId="2210303829" sldId="346"/>
            <ac:spMk id="4" creationId="{5013056E-9E47-4C8F-8D60-AE1149B2F45A}"/>
          </ac:spMkLst>
        </pc:spChg>
        <pc:spChg chg="add mod">
          <ac:chgData name="Jochen Mariën" userId="a4f8d9ed-3895-4365-b2d5-9432cb8a20d4" providerId="ADAL" clId="{ACE1BEF3-1DC5-4F4C-B2D4-9E6A5F0341B5}" dt="2019-10-22T07:15:20.963" v="45" actId="20577"/>
          <ac:spMkLst>
            <pc:docMk/>
            <pc:sldMk cId="2210303829" sldId="346"/>
            <ac:spMk id="5" creationId="{DB341A52-42D2-4DFE-9F2A-FCA3706FF246}"/>
          </ac:spMkLst>
        </pc:spChg>
      </pc:sldChg>
      <pc:sldChg chg="modSp">
        <pc:chgData name="Jochen Mariën" userId="a4f8d9ed-3895-4365-b2d5-9432cb8a20d4" providerId="ADAL" clId="{ACE1BEF3-1DC5-4F4C-B2D4-9E6A5F0341B5}" dt="2019-10-22T07:06:47.932" v="27" actId="20577"/>
        <pc:sldMkLst>
          <pc:docMk/>
          <pc:sldMk cId="1716611391" sldId="347"/>
        </pc:sldMkLst>
        <pc:spChg chg="mod">
          <ac:chgData name="Jochen Mariën" userId="a4f8d9ed-3895-4365-b2d5-9432cb8a20d4" providerId="ADAL" clId="{ACE1BEF3-1DC5-4F4C-B2D4-9E6A5F0341B5}" dt="2019-10-22T07:06:47.932" v="27" actId="20577"/>
          <ac:spMkLst>
            <pc:docMk/>
            <pc:sldMk cId="1716611391" sldId="347"/>
            <ac:spMk id="5" creationId="{8FD624B5-A67C-438C-8ECC-34CF0F6756DB}"/>
          </ac:spMkLst>
        </pc:spChg>
      </pc:sldChg>
      <pc:sldChg chg="addSp add modAnim">
        <pc:chgData name="Jochen Mariën" userId="a4f8d9ed-3895-4365-b2d5-9432cb8a20d4" providerId="ADAL" clId="{ACE1BEF3-1DC5-4F4C-B2D4-9E6A5F0341B5}" dt="2019-10-22T07:08:01.948" v="32"/>
        <pc:sldMkLst>
          <pc:docMk/>
          <pc:sldMk cId="2042221616" sldId="349"/>
        </pc:sldMkLst>
        <pc:picChg chg="add">
          <ac:chgData name="Jochen Mariën" userId="a4f8d9ed-3895-4365-b2d5-9432cb8a20d4" providerId="ADAL" clId="{ACE1BEF3-1DC5-4F4C-B2D4-9E6A5F0341B5}" dt="2019-10-22T07:07:54.018" v="31"/>
          <ac:picMkLst>
            <pc:docMk/>
            <pc:sldMk cId="2042221616" sldId="349"/>
            <ac:picMk id="4" creationId="{B1BC89A2-EF45-41CF-A46E-100F1DCE22F1}"/>
          </ac:picMkLst>
        </pc:picChg>
      </pc:sldChg>
    </pc:docChg>
  </pc:docChgLst>
  <pc:docChgLst>
    <pc:chgData name="Jochen Mariën" userId="a4f8d9ed-3895-4365-b2d5-9432cb8a20d4" providerId="ADAL" clId="{4DF82836-1760-4C3A-939B-9531D0857500}"/>
    <pc:docChg chg="modSld">
      <pc:chgData name="Jochen Mariën" userId="a4f8d9ed-3895-4365-b2d5-9432cb8a20d4" providerId="ADAL" clId="{4DF82836-1760-4C3A-939B-9531D0857500}" dt="2019-12-09T13:42:31.792" v="2" actId="14100"/>
      <pc:docMkLst>
        <pc:docMk/>
      </pc:docMkLst>
      <pc:sldChg chg="addSp modSp">
        <pc:chgData name="Jochen Mariën" userId="a4f8d9ed-3895-4365-b2d5-9432cb8a20d4" providerId="ADAL" clId="{4DF82836-1760-4C3A-939B-9531D0857500}" dt="2019-12-09T13:42:31.792" v="2" actId="14100"/>
        <pc:sldMkLst>
          <pc:docMk/>
          <pc:sldMk cId="821282094" sldId="326"/>
        </pc:sldMkLst>
        <pc:spChg chg="add mod">
          <ac:chgData name="Jochen Mariën" userId="a4f8d9ed-3895-4365-b2d5-9432cb8a20d4" providerId="ADAL" clId="{4DF82836-1760-4C3A-939B-9531D0857500}" dt="2019-12-09T13:42:31.792" v="2" actId="14100"/>
          <ac:spMkLst>
            <pc:docMk/>
            <pc:sldMk cId="821282094" sldId="326"/>
            <ac:spMk id="4" creationId="{0799480F-8EB7-4FFE-ABDE-F7477E18CE02}"/>
          </ac:spMkLst>
        </pc:spChg>
      </pc:sldChg>
    </pc:docChg>
  </pc:docChgLst>
  <pc:docChgLst>
    <pc:chgData name="Jochen Mariën" userId="a4f8d9ed-3895-4365-b2d5-9432cb8a20d4" providerId="ADAL" clId="{7A38FE6E-33A5-409F-845F-B54EE83D0B0C}"/>
    <pc:docChg chg="delSld modSld modSection">
      <pc:chgData name="Jochen Mariën" userId="a4f8d9ed-3895-4365-b2d5-9432cb8a20d4" providerId="ADAL" clId="{7A38FE6E-33A5-409F-845F-B54EE83D0B0C}" dt="2021-01-13T13:46:14.707" v="2" actId="47"/>
      <pc:docMkLst>
        <pc:docMk/>
      </pc:docMkLst>
      <pc:sldChg chg="modSp mod">
        <pc:chgData name="Jochen Mariën" userId="a4f8d9ed-3895-4365-b2d5-9432cb8a20d4" providerId="ADAL" clId="{7A38FE6E-33A5-409F-845F-B54EE83D0B0C}" dt="2021-01-13T10:43:45.229" v="1" actId="20577"/>
        <pc:sldMkLst>
          <pc:docMk/>
          <pc:sldMk cId="2109201029" sldId="290"/>
        </pc:sldMkLst>
        <pc:spChg chg="mod">
          <ac:chgData name="Jochen Mariën" userId="a4f8d9ed-3895-4365-b2d5-9432cb8a20d4" providerId="ADAL" clId="{7A38FE6E-33A5-409F-845F-B54EE83D0B0C}" dt="2021-01-13T10:43:45.229" v="1" actId="20577"/>
          <ac:spMkLst>
            <pc:docMk/>
            <pc:sldMk cId="2109201029" sldId="290"/>
            <ac:spMk id="3" creationId="{00000000-0000-0000-0000-000000000000}"/>
          </ac:spMkLst>
        </pc:spChg>
      </pc:sldChg>
      <pc:sldChg chg="del">
        <pc:chgData name="Jochen Mariën" userId="a4f8d9ed-3895-4365-b2d5-9432cb8a20d4" providerId="ADAL" clId="{7A38FE6E-33A5-409F-845F-B54EE83D0B0C}" dt="2021-01-13T13:46:14.707" v="2" actId="47"/>
        <pc:sldMkLst>
          <pc:docMk/>
          <pc:sldMk cId="1083272143" sldId="316"/>
        </pc:sldMkLst>
      </pc:sldChg>
    </pc:docChg>
  </pc:docChgLst>
  <pc:docChgLst>
    <pc:chgData name="Jochen Mariën" userId="a4f8d9ed-3895-4365-b2d5-9432cb8a20d4" providerId="ADAL" clId="{501FA9B5-2423-4249-9DA1-162606D37F9B}"/>
    <pc:docChg chg="custSel delSld modSld modSection">
      <pc:chgData name="Jochen Mariën" userId="a4f8d9ed-3895-4365-b2d5-9432cb8a20d4" providerId="ADAL" clId="{501FA9B5-2423-4249-9DA1-162606D37F9B}" dt="2020-04-30T09:31:20.626" v="28" actId="47"/>
      <pc:docMkLst>
        <pc:docMk/>
      </pc:docMkLst>
      <pc:sldChg chg="del">
        <pc:chgData name="Jochen Mariën" userId="a4f8d9ed-3895-4365-b2d5-9432cb8a20d4" providerId="ADAL" clId="{501FA9B5-2423-4249-9DA1-162606D37F9B}" dt="2020-04-30T09:26:55.420" v="19" actId="47"/>
        <pc:sldMkLst>
          <pc:docMk/>
          <pc:sldMk cId="1425133354" sldId="272"/>
        </pc:sldMkLst>
      </pc:sldChg>
      <pc:sldChg chg="modNotesTx">
        <pc:chgData name="Jochen Mariën" userId="a4f8d9ed-3895-4365-b2d5-9432cb8a20d4" providerId="ADAL" clId="{501FA9B5-2423-4249-9DA1-162606D37F9B}" dt="2020-04-30T09:28:28.560" v="23" actId="20577"/>
        <pc:sldMkLst>
          <pc:docMk/>
          <pc:sldMk cId="12836754" sldId="281"/>
        </pc:sldMkLst>
      </pc:sldChg>
      <pc:sldChg chg="del">
        <pc:chgData name="Jochen Mariën" userId="a4f8d9ed-3895-4365-b2d5-9432cb8a20d4" providerId="ADAL" clId="{501FA9B5-2423-4249-9DA1-162606D37F9B}" dt="2020-04-30T09:30:04.645" v="24" actId="47"/>
        <pc:sldMkLst>
          <pc:docMk/>
          <pc:sldMk cId="644611292" sldId="289"/>
        </pc:sldMkLst>
      </pc:sldChg>
      <pc:sldChg chg="del">
        <pc:chgData name="Jochen Mariën" userId="a4f8d9ed-3895-4365-b2d5-9432cb8a20d4" providerId="ADAL" clId="{501FA9B5-2423-4249-9DA1-162606D37F9B}" dt="2020-04-30T09:31:04.340" v="25" actId="47"/>
        <pc:sldMkLst>
          <pc:docMk/>
          <pc:sldMk cId="3350008194" sldId="301"/>
        </pc:sldMkLst>
      </pc:sldChg>
      <pc:sldChg chg="modNotesTx">
        <pc:chgData name="Jochen Mariën" userId="a4f8d9ed-3895-4365-b2d5-9432cb8a20d4" providerId="ADAL" clId="{501FA9B5-2423-4249-9DA1-162606D37F9B}" dt="2020-04-30T09:31:15.109" v="27" actId="20577"/>
        <pc:sldMkLst>
          <pc:docMk/>
          <pc:sldMk cId="1774601250" sldId="308"/>
        </pc:sldMkLst>
      </pc:sldChg>
      <pc:sldChg chg="addSp delSp modSp del">
        <pc:chgData name="Jochen Mariën" userId="a4f8d9ed-3895-4365-b2d5-9432cb8a20d4" providerId="ADAL" clId="{501FA9B5-2423-4249-9DA1-162606D37F9B}" dt="2020-04-30T09:31:20.626" v="28" actId="47"/>
        <pc:sldMkLst>
          <pc:docMk/>
          <pc:sldMk cId="880649960" sldId="310"/>
        </pc:sldMkLst>
        <pc:spChg chg="add mod">
          <ac:chgData name="Jochen Mariën" userId="a4f8d9ed-3895-4365-b2d5-9432cb8a20d4" providerId="ADAL" clId="{501FA9B5-2423-4249-9DA1-162606D37F9B}" dt="2020-04-30T07:44:05.699" v="12" actId="404"/>
          <ac:spMkLst>
            <pc:docMk/>
            <pc:sldMk cId="880649960" sldId="310"/>
            <ac:spMk id="3" creationId="{7FB7B4D9-56A1-46BE-AD3C-FFB5DBA8579B}"/>
          </ac:spMkLst>
        </pc:spChg>
        <pc:spChg chg="del mod">
          <ac:chgData name="Jochen Mariën" userId="a4f8d9ed-3895-4365-b2d5-9432cb8a20d4" providerId="ADAL" clId="{501FA9B5-2423-4249-9DA1-162606D37F9B}" dt="2020-04-30T07:43:35.042" v="2" actId="478"/>
          <ac:spMkLst>
            <pc:docMk/>
            <pc:sldMk cId="880649960" sldId="310"/>
            <ac:spMk id="6" creationId="{64E1C9AC-B44B-41C4-B9B0-B992ED4B08B5}"/>
          </ac:spMkLst>
        </pc:spChg>
      </pc:sldChg>
      <pc:sldChg chg="modNotesTx">
        <pc:chgData name="Jochen Mariën" userId="a4f8d9ed-3895-4365-b2d5-9432cb8a20d4" providerId="ADAL" clId="{501FA9B5-2423-4249-9DA1-162606D37F9B}" dt="2020-04-30T09:25:17.550" v="17" actId="20577"/>
        <pc:sldMkLst>
          <pc:docMk/>
          <pc:sldMk cId="3650152909" sldId="322"/>
        </pc:sldMkLst>
      </pc:sldChg>
      <pc:sldChg chg="del">
        <pc:chgData name="Jochen Mariën" userId="a4f8d9ed-3895-4365-b2d5-9432cb8a20d4" providerId="ADAL" clId="{501FA9B5-2423-4249-9DA1-162606D37F9B}" dt="2020-04-30T09:25:27.393" v="18" actId="47"/>
        <pc:sldMkLst>
          <pc:docMk/>
          <pc:sldMk cId="1469884861" sldId="323"/>
        </pc:sldMkLst>
      </pc:sldChg>
    </pc:docChg>
  </pc:docChgLst>
  <pc:docChgLst>
    <pc:chgData name="Jochen Mariën" userId="a4f8d9ed-3895-4365-b2d5-9432cb8a20d4" providerId="ADAL" clId="{0071362B-F2A0-463E-B2CE-297BCA6B173E}"/>
    <pc:docChg chg="undo custSel addSld delSld modSld modSection">
      <pc:chgData name="Jochen Mariën" userId="a4f8d9ed-3895-4365-b2d5-9432cb8a20d4" providerId="ADAL" clId="{0071362B-F2A0-463E-B2CE-297BCA6B173E}" dt="2020-10-06T12:16:49.540" v="29" actId="20577"/>
      <pc:docMkLst>
        <pc:docMk/>
      </pc:docMkLst>
      <pc:sldChg chg="modNotesTx">
        <pc:chgData name="Jochen Mariën" userId="a4f8d9ed-3895-4365-b2d5-9432cb8a20d4" providerId="ADAL" clId="{0071362B-F2A0-463E-B2CE-297BCA6B173E}" dt="2020-10-06T11:10:46.747" v="11"/>
        <pc:sldMkLst>
          <pc:docMk/>
          <pc:sldMk cId="933535910" sldId="280"/>
        </pc:sldMkLst>
      </pc:sldChg>
      <pc:sldChg chg="del">
        <pc:chgData name="Jochen Mariën" userId="a4f8d9ed-3895-4365-b2d5-9432cb8a20d4" providerId="ADAL" clId="{0071362B-F2A0-463E-B2CE-297BCA6B173E}" dt="2020-10-06T11:10:56.006" v="12" actId="47"/>
        <pc:sldMkLst>
          <pc:docMk/>
          <pc:sldMk cId="12836754" sldId="281"/>
        </pc:sldMkLst>
      </pc:sldChg>
      <pc:sldChg chg="modNotesTx">
        <pc:chgData name="Jochen Mariën" userId="a4f8d9ed-3895-4365-b2d5-9432cb8a20d4" providerId="ADAL" clId="{0071362B-F2A0-463E-B2CE-297BCA6B173E}" dt="2020-10-05T13:30:51.242" v="10" actId="20577"/>
        <pc:sldMkLst>
          <pc:docMk/>
          <pc:sldMk cId="4170515208" sldId="335"/>
        </pc:sldMkLst>
      </pc:sldChg>
      <pc:sldChg chg="modSp mod">
        <pc:chgData name="Jochen Mariën" userId="a4f8d9ed-3895-4365-b2d5-9432cb8a20d4" providerId="ADAL" clId="{0071362B-F2A0-463E-B2CE-297BCA6B173E}" dt="2020-10-06T12:16:49.540" v="29" actId="20577"/>
        <pc:sldMkLst>
          <pc:docMk/>
          <pc:sldMk cId="1643927342" sldId="343"/>
        </pc:sldMkLst>
        <pc:spChg chg="mod">
          <ac:chgData name="Jochen Mariën" userId="a4f8d9ed-3895-4365-b2d5-9432cb8a20d4" providerId="ADAL" clId="{0071362B-F2A0-463E-B2CE-297BCA6B173E}" dt="2020-10-06T12:16:49.540" v="29" actId="20577"/>
          <ac:spMkLst>
            <pc:docMk/>
            <pc:sldMk cId="1643927342" sldId="343"/>
            <ac:spMk id="3" creationId="{8BEB155D-F35A-45A8-9CCB-4AA10D08DD00}"/>
          </ac:spMkLst>
        </pc:spChg>
      </pc:sldChg>
      <pc:sldChg chg="addSp delSp modSp mod">
        <pc:chgData name="Jochen Mariën" userId="a4f8d9ed-3895-4365-b2d5-9432cb8a20d4" providerId="ADAL" clId="{0071362B-F2A0-463E-B2CE-297BCA6B173E}" dt="2020-10-05T13:20:23.930" v="7" actId="14100"/>
        <pc:sldMkLst>
          <pc:docMk/>
          <pc:sldMk cId="2042221616" sldId="349"/>
        </pc:sldMkLst>
        <pc:picChg chg="add del mod">
          <ac:chgData name="Jochen Mariën" userId="a4f8d9ed-3895-4365-b2d5-9432cb8a20d4" providerId="ADAL" clId="{0071362B-F2A0-463E-B2CE-297BCA6B173E}" dt="2020-10-05T13:20:23.930" v="7" actId="14100"/>
          <ac:picMkLst>
            <pc:docMk/>
            <pc:sldMk cId="2042221616" sldId="349"/>
            <ac:picMk id="4" creationId="{B1BC89A2-EF45-41CF-A46E-100F1DCE22F1}"/>
          </ac:picMkLst>
        </pc:picChg>
      </pc:sldChg>
      <pc:sldChg chg="new del">
        <pc:chgData name="Jochen Mariën" userId="a4f8d9ed-3895-4365-b2d5-9432cb8a20d4" providerId="ADAL" clId="{0071362B-F2A0-463E-B2CE-297BCA6B173E}" dt="2020-10-05T13:20:00.690" v="3" actId="47"/>
        <pc:sldMkLst>
          <pc:docMk/>
          <pc:sldMk cId="169802228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"1/7/2020“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"1_7_2020"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2021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"1/7/2020")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"24-12-2020"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__)-1) 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7225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 dirty="0" err="1"/>
              <a:t>tmp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sz="1200" dirty="0"/>
              <a:t> </a:t>
            </a:r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1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2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Company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notlike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"Microsoft*"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3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Both don’t work! Check members…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?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format-list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ReferencedCommand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4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5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6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7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-Recurse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(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AddYears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)) `</a:t>
            </a:r>
          </a:p>
          <a:p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LastWriteTime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desc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How long has my CPU been used in minutes?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$var = Get-Process | Measure-Object CPU -sum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var.sum</a:t>
            </a:r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 60 # -&gt; tijd in seconden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60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Measure-Object CPU -sum | Select-Object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ExpandProperty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sum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And in minutes, hours, days, … ?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oldskool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60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(60*60)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(60*60*24)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#better: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-Seconds 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var.sum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with a name longer than 7 characters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 Where-Object name -like ???????*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 Where-Object { $_.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name.length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7 }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What percentage of CPU are the 5 most CPU-intensive processes responsible for?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topfive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(Get-Process | Sort-Object CPU | Select-Object -Last 5 | Measure-Object CPU -Sum).Sum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$all =  Get-Process | Measure-Object CPU -Sum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$perc = 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topfive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 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all.sum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"{0:P}" -f $perc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From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Systemeventlog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show all messages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Since 24 hours ago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EventLog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 -After 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That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yesterday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EventLog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 -After 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(-1).Date -Before (Get-Date).Date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0785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All processes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All running notepad processes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–name ‘Notepad’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All processes starting with ‘N’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–name ‘N*’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Stop all notepads that are running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Stop-Process –name ‘Notepad’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Check what processes would have been stopped when you stop all processes beginning with ‘N’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Stop-Process –name ‘N*’ -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WhatIf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515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starting with “win”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win*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called 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w_nrm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having a random character for the underscore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w?nRM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starting with V or X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[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vx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]*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One character in selection: [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The * makes sure we only look at the first letter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starting with V, W or X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[v-x]*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One character in range: [v-x]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containing 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w_n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with anything but a vowel for the underscore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|Where-Object Name -Match  "W[^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aeiou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]n”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Regular expression!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2319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Show name, CPU-usage and (nonpaged)memory of all processes starting with “N”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-name “N*" | Format-Table name,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Show all services starting with “A” in a list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-Name "A*" | Format-List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Write your name on the screen, in red with a green background (what Joe, Jack, William and Averell won’t like)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Write-Host “Lucky Luke”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ForegroundColor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BackgroundColor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Green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Show all services with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startuptype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“automatic” that are not running in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 Where-Object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-EQ Automatic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Make sure you can click “ok” in above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start these services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Where-Object { $_.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-eq "Automatic“-and $_.status -eq "Stopped" } |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Out-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-Title "Start which?"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PassThru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Start-Service 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9661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text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13/01/2021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18" Type="http://schemas.openxmlformats.org/officeDocument/2006/relationships/slide" Target="slide76.xml"/><Relationship Id="rId3" Type="http://schemas.openxmlformats.org/officeDocument/2006/relationships/slide" Target="slide3.xml"/><Relationship Id="rId7" Type="http://schemas.openxmlformats.org/officeDocument/2006/relationships/image" Target="../media/image50.png"/><Relationship Id="rId12" Type="http://schemas.openxmlformats.org/officeDocument/2006/relationships/slide" Target="slide39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47.xml"/><Relationship Id="rId10" Type="http://schemas.openxmlformats.org/officeDocument/2006/relationships/image" Target="../media/image60.png"/><Relationship Id="rId19" Type="http://schemas.openxmlformats.org/officeDocument/2006/relationships/image" Target="../media/image90.png"/><Relationship Id="rId4" Type="http://schemas.openxmlformats.org/officeDocument/2006/relationships/image" Target="../media/image40.png"/><Relationship Id="rId9" Type="http://schemas.openxmlformats.org/officeDocument/2006/relationships/slide" Target="slide29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0C92-9AC2-47FD-8FB5-6ED7F552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6CDE-6007-4A0E-B5EB-08A746AD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C89A2-EF45-41CF-A46E-100F1DCE2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concatenating</a:t>
            </a:r>
            <a:r>
              <a:rPr lang="nl-BE" dirty="0"/>
              <a:t>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 dirty="0"/>
              <a:t>The ctrl-space-combination 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Ordered</a:t>
            </a:r>
            <a:r>
              <a:rPr lang="nl-BE" dirty="0"/>
              <a:t>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43244"/>
              </p:ext>
            </p:extLst>
          </p:nvPr>
        </p:nvGraphicFramePr>
        <p:xfrm>
          <a:off x="2423344" y="2838192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BD3F-A720-45A1-8BC7-F405CB71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91D-0672-49B6-A328-6E1279D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me all processes whose name starts with “N”</a:t>
            </a:r>
          </a:p>
          <a:p>
            <a:endParaRPr lang="en-GB" dirty="0"/>
          </a:p>
          <a:p>
            <a:r>
              <a:rPr lang="en-GB" dirty="0"/>
              <a:t>Give me the process with ID 7589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Give me the process with an ID bigger than 7589</a:t>
            </a:r>
          </a:p>
          <a:p>
            <a:r>
              <a:rPr lang="en-GB" dirty="0"/>
              <a:t>Give me all processes with (exactly) 1 second of CPU-time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6A2-6656-439D-A1B9-9DBEEB961E9E}"/>
              </a:ext>
            </a:extLst>
          </p:cNvPr>
          <p:cNvSpPr/>
          <p:nvPr/>
        </p:nvSpPr>
        <p:spPr>
          <a:xfrm>
            <a:off x="4373413" y="2373477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"N*"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4D72E-345A-471F-93CC-AF1091201909}"/>
              </a:ext>
            </a:extLst>
          </p:cNvPr>
          <p:cNvSpPr/>
          <p:nvPr/>
        </p:nvSpPr>
        <p:spPr>
          <a:xfrm>
            <a:off x="4373413" y="329066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00080"/>
                </a:solidFill>
                <a:latin typeface="Lucida Console" panose="020B0609040504020204" pitchFamily="49" charset="0"/>
              </a:rPr>
              <a:t>7589 </a:t>
            </a:r>
          </a:p>
        </p:txBody>
      </p:sp>
    </p:spTree>
    <p:extLst>
      <p:ext uri="{BB962C8B-B14F-4D97-AF65-F5344CB8AC3E}">
        <p14:creationId xmlns:p14="http://schemas.microsoft.com/office/powerpoint/2010/main" val="2537475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5F4-F252-4602-A98B-85E5414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155D-F35A-45A8-9CCB-4AA10D08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can use a parameter to filter data, you should</a:t>
            </a:r>
          </a:p>
          <a:p>
            <a:r>
              <a:rPr lang="en-GB" dirty="0"/>
              <a:t>When you can’t, pipe to where-object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Where-Object filters all processes based on any parameter</a:t>
            </a:r>
          </a:p>
          <a:p>
            <a:pPr lvl="1"/>
            <a:r>
              <a:rPr lang="en-GB" dirty="0"/>
              <a:t>Which parameters can I use? Get-Member or Format-List *</a:t>
            </a:r>
          </a:p>
          <a:p>
            <a:r>
              <a:rPr lang="en-GB" dirty="0"/>
              <a:t>But “=” doesn’t work!</a:t>
            </a:r>
          </a:p>
          <a:p>
            <a:pPr lvl="1"/>
            <a:r>
              <a:rPr lang="en-GB" dirty="0"/>
              <a:t>See three slides ago -&gt; comparison operators</a:t>
            </a:r>
          </a:p>
          <a:p>
            <a:r>
              <a:rPr lang="en-GB" dirty="0"/>
              <a:t>Nice: Dates can be compared to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A8030-F01E-47A0-A104-B5D528774E3C}"/>
              </a:ext>
            </a:extLst>
          </p:cNvPr>
          <p:cNvSpPr/>
          <p:nvPr/>
        </p:nvSpPr>
        <p:spPr>
          <a:xfrm>
            <a:off x="3048000" y="2940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C190D-207C-4987-B4B8-3F07FEBEEFDA}"/>
              </a:ext>
            </a:extLst>
          </p:cNvPr>
          <p:cNvSpPr/>
          <p:nvPr/>
        </p:nvSpPr>
        <p:spPr>
          <a:xfrm>
            <a:off x="640080" y="6308209"/>
            <a:ext cx="1091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AddDays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-7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39273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4EE8-7507-4051-BF72-196913BD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FE08-7B97-4530-B64B-8C690C886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if I want two filters?</a:t>
            </a:r>
          </a:p>
          <a:p>
            <a:pPr lvl="1"/>
            <a:r>
              <a:rPr lang="en-GB" dirty="0"/>
              <a:t>ID bigger than 1000 </a:t>
            </a:r>
            <a:r>
              <a:rPr lang="en-GB" b="1" u="sng" dirty="0"/>
              <a:t>or</a:t>
            </a:r>
            <a:r>
              <a:rPr lang="en-GB" dirty="0"/>
              <a:t> exactly 1 second CPU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syntax we’ve used is the PowerShell v3 (and later) syntax</a:t>
            </a:r>
          </a:p>
          <a:p>
            <a:r>
              <a:rPr lang="en-GB" dirty="0"/>
              <a:t>In PowerShell v2 (and v1) that would have been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805C5-F9CA-4EE0-A056-9A4AB798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58" y="2751246"/>
            <a:ext cx="9066684" cy="814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6A13D-62ED-4EF9-A450-EBD391FAFE59}"/>
              </a:ext>
            </a:extLst>
          </p:cNvPr>
          <p:cNvSpPr/>
          <p:nvPr/>
        </p:nvSpPr>
        <p:spPr>
          <a:xfrm>
            <a:off x="2802555" y="4896133"/>
            <a:ext cx="65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{ $_.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}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4727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CFD-9B8F-4C04-BD2F-CEB10317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F41B-E07A-4B75-A012-C80C13E3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So, </a:t>
            </a:r>
            <a:r>
              <a:rPr lang="en-US" dirty="0"/>
              <a:t>ID bigger than 1000 or </a:t>
            </a:r>
            <a:r>
              <a:rPr lang="en-GB" dirty="0"/>
              <a:t>exactly</a:t>
            </a:r>
            <a:r>
              <a:rPr lang="en-US" dirty="0"/>
              <a:t> 1 second CPU</a:t>
            </a:r>
          </a:p>
          <a:p>
            <a:endParaRPr lang="en-US" dirty="0"/>
          </a:p>
          <a:p>
            <a:r>
              <a:rPr lang="en-US" dirty="0"/>
              <a:t>The “$_” stands for every object that is piped in</a:t>
            </a:r>
          </a:p>
          <a:p>
            <a:r>
              <a:rPr lang="en-US" dirty="0"/>
              <a:t>You can refer to all properties (of properties of…) of the incoming objects</a:t>
            </a:r>
          </a:p>
          <a:p>
            <a:pPr lvl="1"/>
            <a:r>
              <a:rPr lang="en-US" dirty="0"/>
              <a:t>ID, or CPU, or </a:t>
            </a:r>
            <a:r>
              <a:rPr lang="en-US" dirty="0" err="1"/>
              <a:t>description.length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PS: Never say “-eq” when using floats (like CPU). The chance of having a process with exactly 1 second of CPU-time are slim. Use something like “-</a:t>
            </a:r>
            <a:r>
              <a:rPr lang="en-US" dirty="0" err="1"/>
              <a:t>gt</a:t>
            </a:r>
            <a:r>
              <a:rPr lang="en-US" dirty="0"/>
              <a:t>”.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BE8EC-5017-4A62-9277-CF471E23033C}"/>
              </a:ext>
            </a:extLst>
          </p:cNvPr>
          <p:cNvSpPr/>
          <p:nvPr/>
        </p:nvSpPr>
        <p:spPr>
          <a:xfrm>
            <a:off x="1759819" y="2383941"/>
            <a:ext cx="86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347444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every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 (string)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literal</a:t>
            </a:r>
            <a:endParaRPr lang="nl-B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4995-8774-458F-92F4-3ECEF851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Select-Object – </a:t>
            </a:r>
            <a:r>
              <a:rPr lang="en-GB"/>
              <a:t>Adding properties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A2B8-639E-4DC1-9E93-3C51B15D0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the same way you remove properties, you could also add some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removes all properties expect for name and CPU, and adds the name in uppercase</a:t>
            </a:r>
          </a:p>
          <a:p>
            <a:r>
              <a:rPr lang="en-GB" dirty="0"/>
              <a:t>You want to retain all prop’s?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(Pretty slow though…)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E62B9-9C05-417A-86B8-0FE2FB36EE73}"/>
              </a:ext>
            </a:extLst>
          </p:cNvPr>
          <p:cNvSpPr/>
          <p:nvPr/>
        </p:nvSpPr>
        <p:spPr>
          <a:xfrm>
            <a:off x="248195" y="2366444"/>
            <a:ext cx="11695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UPNAME"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;Expression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ToUpper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())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	Get-Member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31F2C-456C-4157-B64E-F25CF244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38" y="4276816"/>
            <a:ext cx="6068272" cy="2229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CFFB2-629A-43AA-88C0-44EBCCED5620}"/>
              </a:ext>
            </a:extLst>
          </p:cNvPr>
          <p:cNvSpPr/>
          <p:nvPr/>
        </p:nvSpPr>
        <p:spPr>
          <a:xfrm>
            <a:off x="248195" y="47525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8A2BE2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"UPP...</a:t>
            </a:r>
            <a:endParaRPr lang="en-US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4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doesn’t look pretty</a:t>
            </a:r>
          </a:p>
          <a:p>
            <a:r>
              <a:rPr lang="en-GB" dirty="0"/>
              <a:t>A lot of logic (replace spaces by dots in username) is hidden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41A52-42D2-4DFE-9F2A-FCA3706FF246}"/>
              </a:ext>
            </a:extLst>
          </p:cNvPr>
          <p:cNvSpPr/>
          <p:nvPr/>
        </p:nvSpPr>
        <p:spPr>
          <a:xfrm>
            <a:off x="838199" y="2322095"/>
            <a:ext cx="1051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"OU=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Users,OU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Acme,DC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local,DC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Cursusdom,DC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=tm"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foreach-object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} </a:t>
            </a:r>
          </a:p>
        </p:txBody>
      </p:sp>
    </p:spTree>
    <p:extLst>
      <p:ext uri="{BB962C8B-B14F-4D97-AF65-F5344CB8AC3E}">
        <p14:creationId xmlns:p14="http://schemas.microsoft.com/office/powerpoint/2010/main" val="22103038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same result, much more readable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624B5-A67C-438C-8ECC-34CF0F6756DB}"/>
              </a:ext>
            </a:extLst>
          </p:cNvPr>
          <p:cNvSpPr/>
          <p:nvPr/>
        </p:nvSpPr>
        <p:spPr>
          <a:xfrm>
            <a:off x="838200" y="2315536"/>
            <a:ext cx="101781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'.’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16611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99480F-8EB7-4FFE-ABDE-F7477E18CE02}"/>
              </a:ext>
            </a:extLst>
          </p:cNvPr>
          <p:cNvSpPr/>
          <p:nvPr/>
        </p:nvSpPr>
        <p:spPr>
          <a:xfrm>
            <a:off x="1116330" y="3429000"/>
            <a:ext cx="10515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Start-Process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FilePath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"notepad"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PassThru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proc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Lucida Console" panose="020B0609040504020204" pitchFamily="49" charset="0"/>
              </a:rPr>
              <a:t>Register-</a:t>
            </a:r>
            <a:r>
              <a:rPr lang="nl-BE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ObjectEvent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-Action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nl-BE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Restart</a:t>
            </a:r>
            <a:r>
              <a:rPr lang="nl-BE" dirty="0">
                <a:solidFill>
                  <a:srgbClr val="0000FF"/>
                </a:solidFill>
                <a:latin typeface="Lucida Console" panose="020B0609040504020204" pitchFamily="49" charset="0"/>
              </a:rPr>
              <a:t>-Computer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WhatIf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} `</a:t>
            </a:r>
          </a:p>
          <a:p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InputObject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proc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EventName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Exited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 dirty="0" err="1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5317</TotalTime>
  <Words>5630</Words>
  <Application>Microsoft Office PowerPoint</Application>
  <PresentationFormat>Widescreen</PresentationFormat>
  <Paragraphs>853</Paragraphs>
  <Slides>76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Calibri</vt:lpstr>
      <vt:lpstr>Calibri Light</vt:lpstr>
      <vt:lpstr>Lucida Console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PowerPoint Presentation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Sort-Object</vt:lpstr>
      <vt:lpstr>Sort-Object -Unique</vt:lpstr>
      <vt:lpstr>Select-Object</vt:lpstr>
      <vt:lpstr>Select-Object</vt:lpstr>
      <vt:lpstr>Select-Object</vt:lpstr>
      <vt:lpstr>Select-Object – Adding properties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Foreach-Object</vt:lpstr>
      <vt:lpstr>Foreach-Object vs Foreach loop</vt:lpstr>
      <vt:lpstr>Foreach-Object vs Foreach loop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140</cp:revision>
  <dcterms:created xsi:type="dcterms:W3CDTF">2016-01-25T12:22:04Z</dcterms:created>
  <dcterms:modified xsi:type="dcterms:W3CDTF">2021-01-13T13:46:48Z</dcterms:modified>
</cp:coreProperties>
</file>